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芫荽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.gif" Type="http://schemas.openxmlformats.org/officeDocument/2006/relationships/image"/><Relationship Id="rId4" Target="../media/image15.gif" Type="http://schemas.openxmlformats.org/officeDocument/2006/relationships/image"/><Relationship Id="rId5" Target="../media/image16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9415060" y="1636177"/>
            <a:ext cx="15236355" cy="134412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92211" y="3850355"/>
            <a:ext cx="1470357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Web程式設計 期末分組報告作業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33452" y="5659083"/>
            <a:ext cx="616321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第2組 點餐系統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3995" y="797560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3B117085 王家豐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3995" y="857885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3B117089 謝銘展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3995" y="737235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3B117063 劉邦頡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68620" y="1415268"/>
            <a:ext cx="18425240" cy="745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3"/>
              </a:lnSpc>
              <a:spcBef>
                <a:spcPct val="0"/>
              </a:spcBef>
            </a:pPr>
            <a:r>
              <a:rPr lang="en-US" sz="7052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專案簡介</a:t>
            </a:r>
          </a:p>
          <a:p>
            <a:pPr algn="ctr">
              <a:lnSpc>
                <a:spcPts val="8463"/>
              </a:lnSpc>
              <a:spcBef>
                <a:spcPct val="0"/>
              </a:spcBef>
            </a:pPr>
          </a:p>
          <a:p>
            <a:pPr algn="ctr">
              <a:lnSpc>
                <a:spcPts val="8463"/>
              </a:lnSpc>
              <a:spcBef>
                <a:spcPct val="0"/>
              </a:spcBef>
            </a:pPr>
            <a:r>
              <a:rPr lang="en-US" sz="7052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本專案為一個以 Python Flask 架構實作的「自助式點餐系統」，具備完整的前台與後台管理功能。顧客可透過網頁點選餐點、輸入桌號並送出訂單，系統會即時儲存並顯示訂單詳情；商家則可登入後台進行訂單狀態管理。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346461" y="-2107037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製作動機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4028" y="2922967"/>
            <a:ext cx="16299945" cy="653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4"/>
              </a:lnSpc>
            </a:pPr>
            <a:r>
              <a:rPr lang="en-US" sz="4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隨著網路的快速發展，越來越多店家傾向於在無紙本訂餐，一是可以減少支出，二是可以紀錄客人的訂餐狀況。本網站在透過 Python 的 Flask 框架，建置一個簡易的自助點餐平台，以熟悉：</a:t>
            </a:r>
          </a:p>
          <a:p>
            <a:pPr algn="l" marL="1006126" indent="-503063" lvl="1">
              <a:lnSpc>
                <a:spcPts val="6524"/>
              </a:lnSpc>
              <a:buFont typeface="Arial"/>
              <a:buChar char="•"/>
            </a:pPr>
            <a:r>
              <a:rPr lang="en-US" sz="4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 Flask 建立 Web 架構的流程</a:t>
            </a:r>
          </a:p>
          <a:p>
            <a:pPr algn="l" marL="1006126" indent="-503063" lvl="1">
              <a:lnSpc>
                <a:spcPts val="6524"/>
              </a:lnSpc>
              <a:buFont typeface="Arial"/>
              <a:buChar char="•"/>
            </a:pPr>
            <a:r>
              <a:rPr lang="en-US" sz="4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與 SQLite 資料庫整合進行會員註冊與資料儲存</a:t>
            </a:r>
          </a:p>
          <a:p>
            <a:pPr algn="l" marL="1006126" indent="-503063" lvl="1">
              <a:lnSpc>
                <a:spcPts val="6524"/>
              </a:lnSpc>
              <a:buFont typeface="Arial"/>
              <a:buChar char="•"/>
            </a:pPr>
            <a:r>
              <a:rPr lang="en-US" sz="4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商品的展示與購物車功能邏輯實作</a:t>
            </a:r>
          </a:p>
          <a:p>
            <a:pPr algn="l" marL="0" indent="0" lvl="0">
              <a:lnSpc>
                <a:spcPts val="652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2928" y="927859"/>
            <a:ext cx="4154588" cy="2556670"/>
          </a:xfrm>
          <a:custGeom>
            <a:avLst/>
            <a:gdLst/>
            <a:ahLst/>
            <a:cxnLst/>
            <a:rect r="r" b="b" t="t" l="l"/>
            <a:pathLst>
              <a:path h="2556670" w="4154588">
                <a:moveTo>
                  <a:pt x="0" y="0"/>
                </a:moveTo>
                <a:lnTo>
                  <a:pt x="4154589" y="0"/>
                </a:lnTo>
                <a:lnTo>
                  <a:pt x="4154589" y="2556670"/>
                </a:lnTo>
                <a:lnTo>
                  <a:pt x="0" y="2556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4457" y="1028700"/>
            <a:ext cx="3538916" cy="2354988"/>
          </a:xfrm>
          <a:custGeom>
            <a:avLst/>
            <a:gdLst/>
            <a:ahLst/>
            <a:cxnLst/>
            <a:rect r="r" b="b" t="t" l="l"/>
            <a:pathLst>
              <a:path h="2354988" w="3538916">
                <a:moveTo>
                  <a:pt x="0" y="0"/>
                </a:moveTo>
                <a:lnTo>
                  <a:pt x="3538916" y="0"/>
                </a:lnTo>
                <a:lnTo>
                  <a:pt x="3538916" y="2354988"/>
                </a:lnTo>
                <a:lnTo>
                  <a:pt x="0" y="2354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7386" y="4082692"/>
            <a:ext cx="6020460" cy="716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前台功能：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顧客註冊、登入、登出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輸入桌號後可選擇餐點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加入購物車、提交訂單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023332" y="4082692"/>
            <a:ext cx="7533847" cy="643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後台功能：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商家密碼登入後台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管理訂單（尚未接單 / 已接單 / 已完成 / 已取消）</a:t>
            </a: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  <a:p>
            <a:pPr algn="ctr">
              <a:lnSpc>
                <a:spcPts val="568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4566394" y="184410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070800" y="0"/>
            <a:ext cx="9510439" cy="10287000"/>
          </a:xfrm>
          <a:custGeom>
            <a:avLst/>
            <a:gdLst/>
            <a:ahLst/>
            <a:cxnLst/>
            <a:rect r="r" b="b" t="t" l="l"/>
            <a:pathLst>
              <a:path h="10287000" w="9510439">
                <a:moveTo>
                  <a:pt x="0" y="0"/>
                </a:moveTo>
                <a:lnTo>
                  <a:pt x="9510439" y="0"/>
                </a:lnTo>
                <a:lnTo>
                  <a:pt x="95104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0" r="0" b="-19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9306" y="201894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流程圖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5519" y="1995315"/>
            <a:ext cx="4618650" cy="7872413"/>
          </a:xfrm>
          <a:custGeom>
            <a:avLst/>
            <a:gdLst/>
            <a:ahLst/>
            <a:cxnLst/>
            <a:rect r="r" b="b" t="t" l="l"/>
            <a:pathLst>
              <a:path h="7872413" w="4618650">
                <a:moveTo>
                  <a:pt x="0" y="0"/>
                </a:moveTo>
                <a:lnTo>
                  <a:pt x="4618650" y="0"/>
                </a:lnTo>
                <a:lnTo>
                  <a:pt x="4618650" y="7872412"/>
                </a:lnTo>
                <a:lnTo>
                  <a:pt x="0" y="787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3" t="-1418" r="-33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8127" y="2128402"/>
            <a:ext cx="5361140" cy="7606238"/>
          </a:xfrm>
          <a:custGeom>
            <a:avLst/>
            <a:gdLst/>
            <a:ahLst/>
            <a:cxnLst/>
            <a:rect r="r" b="b" t="t" l="l"/>
            <a:pathLst>
              <a:path h="7606238" w="5361140">
                <a:moveTo>
                  <a:pt x="0" y="0"/>
                </a:moveTo>
                <a:lnTo>
                  <a:pt x="5361140" y="0"/>
                </a:lnTo>
                <a:lnTo>
                  <a:pt x="5361140" y="7606238"/>
                </a:lnTo>
                <a:lnTo>
                  <a:pt x="0" y="7606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4717" y="832627"/>
            <a:ext cx="298025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1.登入首頁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6530" y="832627"/>
            <a:ext cx="418433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2.輸入座位桌號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571" y="1665715"/>
            <a:ext cx="3483580" cy="8489499"/>
          </a:xfrm>
          <a:custGeom>
            <a:avLst/>
            <a:gdLst/>
            <a:ahLst/>
            <a:cxnLst/>
            <a:rect r="r" b="b" t="t" l="l"/>
            <a:pathLst>
              <a:path h="8489499" w="3483580">
                <a:moveTo>
                  <a:pt x="0" y="0"/>
                </a:moveTo>
                <a:lnTo>
                  <a:pt x="3483580" y="0"/>
                </a:lnTo>
                <a:lnTo>
                  <a:pt x="3483580" y="8489499"/>
                </a:lnTo>
                <a:lnTo>
                  <a:pt x="0" y="8489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" t="-16655" r="-4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70434" y="1875209"/>
            <a:ext cx="5779942" cy="8070512"/>
          </a:xfrm>
          <a:custGeom>
            <a:avLst/>
            <a:gdLst/>
            <a:ahLst/>
            <a:cxnLst/>
            <a:rect r="r" b="b" t="t" l="l"/>
            <a:pathLst>
              <a:path h="8070512" w="5779942">
                <a:moveTo>
                  <a:pt x="0" y="0"/>
                </a:moveTo>
                <a:lnTo>
                  <a:pt x="5779942" y="0"/>
                </a:lnTo>
                <a:lnTo>
                  <a:pt x="5779942" y="8070512"/>
                </a:lnTo>
                <a:lnTo>
                  <a:pt x="0" y="807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0234" y="661987"/>
            <a:ext cx="298025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3.顯示菜單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64100" y="661987"/>
            <a:ext cx="659261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8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4.輸出訂單編號以及明細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1263" y="4538662"/>
            <a:ext cx="846547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 u="none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謝謝!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DAGqDU-MiTY</dc:identifier>
  <dcterms:modified xsi:type="dcterms:W3CDTF">2011-08-01T06:04:30Z</dcterms:modified>
  <cp:revision>1</cp:revision>
  <dc:title>web_ppt</dc:title>
</cp:coreProperties>
</file>